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embeddings/oleObject1.xls" ContentType="application/vnd.ms-excel"/>
  <Override PartName="/ppt/embeddings/oleObject2.xls" ContentType="application/vnd.ms-exce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wmf" ContentType="image/x-wmf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2404050" cy="432054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4CFB1F-2B42-4A6E-8DDB-24A1F256173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823BAA-E779-4453-B85E-976BC8A1EEF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43EE9D7-2279-464E-951C-8ACC27B47C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B0429E-F1BD-40FE-AD03-1EF797A3764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20353E-ED5F-4111-88FA-764B9194E09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AB4FB8-85CE-44E5-8A71-8B1C2B6352E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0B7A06-AE8D-4E74-AA14-D8389ADB478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8FD9AC-DAFD-4DE9-A291-99747D0437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9281D1-A7E4-4343-97F8-AD792DB27D1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B32C0D-2461-4883-AA2B-66682EB420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90BFD3-0D9F-4E0F-BD4F-6B687C0493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6E3879-B0E1-4F12-A06C-52E47016C2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11071080" y="39365280"/>
            <a:ext cx="10260720" cy="2880360"/>
          </a:xfrm>
          <a:prstGeom prst="rect">
            <a:avLst/>
          </a:prstGeom>
          <a:noFill/>
          <a:ln w="0">
            <a:noFill/>
          </a:ln>
        </p:spPr>
        <p:txBody>
          <a:bodyPr lIns="413640" rIns="413640" tIns="207000" bIns="207000" anchor="t">
            <a:noAutofit/>
          </a:bodyPr>
          <a:lstStyle>
            <a:lvl1pPr algn="ctr">
              <a:lnSpc>
                <a:spcPct val="100000"/>
              </a:lnSpc>
              <a:buNone/>
              <a:defRPr b="0" lang="pt-B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23223600" y="39365280"/>
            <a:ext cx="6749280" cy="2880360"/>
          </a:xfrm>
          <a:prstGeom prst="rect">
            <a:avLst/>
          </a:prstGeom>
          <a:noFill/>
          <a:ln w="0">
            <a:noFill/>
          </a:ln>
        </p:spPr>
        <p:txBody>
          <a:bodyPr lIns="413640" rIns="413640" tIns="207000" bIns="20700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6300" spc="-1" strike="noStrike">
                <a:solidFill>
                  <a:srgbClr val="000000"/>
                </a:solidFill>
                <a:latin typeface="Times New Roman"/>
                <a:ea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56F933E-4E3E-4A9E-BCD3-076D1F6FA7BC}" type="slidenum">
              <a:rPr b="0" lang="en-US" sz="6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&lt;número&gt;</a:t>
            </a:fld>
            <a:endParaRPr b="0" lang="pt-BR" sz="63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2430360" y="39365280"/>
            <a:ext cx="6749280" cy="2880360"/>
          </a:xfrm>
          <a:prstGeom prst="rect">
            <a:avLst/>
          </a:prstGeom>
          <a:noFill/>
          <a:ln w="0">
            <a:noFill/>
          </a:ln>
        </p:spPr>
        <p:txBody>
          <a:bodyPr lIns="413640" rIns="413640" tIns="207000" bIns="207000" anchor="t">
            <a:noAutofit/>
          </a:bodyPr>
          <a:lstStyle>
            <a:lvl1pPr>
              <a:defRPr b="0" lang="pt-BR" sz="1400" spc="-1" strike="noStrike">
                <a:latin typeface="Times New Roman"/>
              </a:defRPr>
            </a:lvl1pPr>
          </a:lstStyle>
          <a:p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oleObject" Target="../embeddings/oleObject1.xls"/><Relationship Id="rId2" Type="http://schemas.openxmlformats.org/officeDocument/2006/relationships/image" Target="../media/image1.wmf"/><Relationship Id="rId3" Type="http://schemas.openxmlformats.org/officeDocument/2006/relationships/oleObject" Target="../embeddings/oleObject2.xls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170;p27"/>
          <p:cNvSpPr/>
          <p:nvPr/>
        </p:nvSpPr>
        <p:spPr>
          <a:xfrm>
            <a:off x="1147680" y="5894280"/>
            <a:ext cx="30109320" cy="221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6300" spc="-1" strike="noStrike">
                <a:solidFill>
                  <a:srgbClr val="000000"/>
                </a:solidFill>
                <a:latin typeface="Arial"/>
                <a:ea typeface="Arial"/>
              </a:rPr>
              <a:t>Título do trabalho Arial, negrito, corpo 72pt, podendo ser reduzido para até corpo 60, caso a quantidade de texto ultrapasse o espaço delimitado</a:t>
            </a:r>
            <a:endParaRPr b="0" lang="pt-BR" sz="6300" spc="-1" strike="noStrike">
              <a:latin typeface="Arial"/>
            </a:endParaRPr>
          </a:p>
        </p:txBody>
      </p:sp>
      <p:sp>
        <p:nvSpPr>
          <p:cNvPr id="40" name="Google Shape;171;p27"/>
          <p:cNvSpPr/>
          <p:nvPr/>
        </p:nvSpPr>
        <p:spPr>
          <a:xfrm>
            <a:off x="2430360" y="8037360"/>
            <a:ext cx="27543960" cy="22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32000" rIns="432000" tIns="216000" bIns="216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Nomes dos autores: arial, negrito, corpo 40pt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Instituições; unidade acadêmica e endereço eletrônico: arial, regular, corpo 30pt 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41" name="Google Shape;172;p27"/>
          <p:cNvSpPr/>
          <p:nvPr/>
        </p:nvSpPr>
        <p:spPr>
          <a:xfrm>
            <a:off x="1204920" y="17237160"/>
            <a:ext cx="14399640" cy="716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METODOLOGIA</a:t>
            </a:r>
            <a:endParaRPr b="0" lang="pt-BR" sz="6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...............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42" name="Google Shape;173;p27"/>
          <p:cNvSpPr/>
          <p:nvPr/>
        </p:nvSpPr>
        <p:spPr>
          <a:xfrm>
            <a:off x="16916400" y="31472280"/>
            <a:ext cx="14399640" cy="583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CONCLUSÃO/CONSIDERAÇÕES FINAIS</a:t>
            </a:r>
            <a:endParaRPr b="0" lang="pt-BR" sz="6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43" name="Google Shape;174;p27"/>
          <p:cNvSpPr/>
          <p:nvPr/>
        </p:nvSpPr>
        <p:spPr>
          <a:xfrm>
            <a:off x="16857720" y="37376280"/>
            <a:ext cx="14399640" cy="419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REFERÊNCIAS </a:t>
            </a:r>
            <a:endParaRPr b="0" lang="pt-BR" sz="6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44" name="Google Shape;175;p27"/>
          <p:cNvSpPr/>
          <p:nvPr/>
        </p:nvSpPr>
        <p:spPr>
          <a:xfrm>
            <a:off x="1204920" y="24606360"/>
            <a:ext cx="14399640" cy="106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RESULTADOS E DISCUSSÃO</a:t>
            </a:r>
            <a:endParaRPr b="0" lang="pt-BR" sz="6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....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</p:txBody>
      </p:sp>
      <p:graphicFrame>
        <p:nvGraphicFramePr>
          <p:cNvPr id="45" name="Google Shape;176;p27"/>
          <p:cNvGraphicFramePr/>
          <p:nvPr/>
        </p:nvGraphicFramePr>
        <p:xfrm>
          <a:off x="1146240" y="35471160"/>
          <a:ext cx="14316840" cy="4655520"/>
        </p:xfrm>
        <a:graphic>
          <a:graphicData uri="http://schemas.openxmlformats.org/drawingml/2006/table">
            <a:tbl>
              <a:tblPr/>
              <a:tblGrid>
                <a:gridCol w="2863800"/>
                <a:gridCol w="2863800"/>
                <a:gridCol w="2862000"/>
                <a:gridCol w="2863800"/>
                <a:gridCol w="2863800"/>
              </a:tblGrid>
              <a:tr h="93168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Coluna 1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Coluna 2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Coluna 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Coluna 4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Coluna 5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</a:tr>
              <a:tr h="93024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cc99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</a:tr>
              <a:tr h="93168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024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cc99">
                        <a:alpha val="19000"/>
                      </a:srgbClr>
                    </a:solidFill>
                  </a:tcPr>
                </a:tc>
              </a:tr>
              <a:tr h="93204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anchor="t"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cc99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Google Shape;177;p27"/>
          <p:cNvGraphicFramePr/>
          <p:nvPr/>
        </p:nvGraphicFramePr>
        <p:xfrm>
          <a:off x="16929000" y="19329480"/>
          <a:ext cx="14053320" cy="6915960"/>
        </p:xfrm>
        <a:graphic>
          <a:graphicData uri="http://schemas.openxmlformats.org/presentationml/2006/ole">
            <p:oleObj progId="Excel.Chart.8" r:id="rId1" spid="">
              <p:embed/>
              <p:pic>
                <p:nvPicPr>
                  <p:cNvPr id="47" name="Google Shape;177;p27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6929000" y="19329480"/>
                    <a:ext cx="14053320" cy="69159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48" name="Google Shape;178;p27"/>
          <p:cNvSpPr/>
          <p:nvPr/>
        </p:nvSpPr>
        <p:spPr>
          <a:xfrm flipH="1" rot="10800000">
            <a:off x="1204920" y="5753880"/>
            <a:ext cx="30052440" cy="50040"/>
          </a:xfrm>
          <a:prstGeom prst="rect">
            <a:avLst/>
          </a:prstGeom>
          <a:solidFill>
            <a:srgbClr val="002b7b"/>
          </a:solidFill>
          <a:ln w="381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Google Shape;179;p27"/>
          <p:cNvSpPr/>
          <p:nvPr/>
        </p:nvSpPr>
        <p:spPr>
          <a:xfrm>
            <a:off x="1266840" y="10706040"/>
            <a:ext cx="29960280" cy="4536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Google Shape;180;p27"/>
          <p:cNvSpPr/>
          <p:nvPr/>
        </p:nvSpPr>
        <p:spPr>
          <a:xfrm>
            <a:off x="1204920" y="11856960"/>
            <a:ext cx="14399640" cy="487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INTRODUÇÃO</a:t>
            </a:r>
            <a:endParaRPr b="0" lang="pt-BR" sz="6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lang="pt-BR" sz="2400" spc="-1" strike="noStrike">
              <a:latin typeface="Arial"/>
            </a:endParaRPr>
          </a:p>
        </p:txBody>
      </p:sp>
      <p:graphicFrame>
        <p:nvGraphicFramePr>
          <p:cNvPr id="51" name="Google Shape;181;p27"/>
          <p:cNvGraphicFramePr/>
          <p:nvPr/>
        </p:nvGraphicFramePr>
        <p:xfrm>
          <a:off x="16897320" y="12217320"/>
          <a:ext cx="14397840" cy="5531760"/>
        </p:xfrm>
        <a:graphic>
          <a:graphicData uri="http://schemas.openxmlformats.org/presentationml/2006/ole">
            <p:oleObj progId="Excel.Chart.8" r:id="rId3" spid="">
              <p:embed/>
              <p:pic>
                <p:nvPicPr>
                  <p:cNvPr id="52" name="Google Shape;181;p27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6897320" y="12217320"/>
                    <a:ext cx="14397840" cy="55317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53" name="Google Shape;182;p27"/>
          <p:cNvSpPr/>
          <p:nvPr/>
        </p:nvSpPr>
        <p:spPr>
          <a:xfrm>
            <a:off x="1146240" y="40348080"/>
            <a:ext cx="42663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Tabela 1 -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 Título da tabela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Fonte: Silva (2010).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54" name="Google Shape;183;p27"/>
          <p:cNvSpPr/>
          <p:nvPr/>
        </p:nvSpPr>
        <p:spPr>
          <a:xfrm>
            <a:off x="16940160" y="17881560"/>
            <a:ext cx="42663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Figura 1 -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 Título da tabela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Fonte: Silva (2010).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55" name="Google Shape;184;p27"/>
          <p:cNvSpPr/>
          <p:nvPr/>
        </p:nvSpPr>
        <p:spPr>
          <a:xfrm>
            <a:off x="16857720" y="26246160"/>
            <a:ext cx="42663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Figura 2 -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 Título da tabela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Fonte: Silva (2010).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56" name="Google Shape;185;p27"/>
          <p:cNvSpPr/>
          <p:nvPr/>
        </p:nvSpPr>
        <p:spPr>
          <a:xfrm>
            <a:off x="16857720" y="27070200"/>
            <a:ext cx="16201440" cy="411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57" name="Picture 7" descr=""/>
          <p:cNvPicPr/>
          <p:nvPr/>
        </p:nvPicPr>
        <p:blipFill>
          <a:blip r:embed="rId5"/>
          <a:stretch/>
        </p:blipFill>
        <p:spPr>
          <a:xfrm>
            <a:off x="1770840" y="1272960"/>
            <a:ext cx="6533280" cy="3810960"/>
          </a:xfrm>
          <a:prstGeom prst="rect">
            <a:avLst/>
          </a:prstGeom>
          <a:ln w="0">
            <a:noFill/>
          </a:ln>
        </p:spPr>
      </p:pic>
      <p:pic>
        <p:nvPicPr>
          <p:cNvPr id="58" name="image1.png" descr=""/>
          <p:cNvPicPr/>
          <p:nvPr/>
        </p:nvPicPr>
        <p:blipFill>
          <a:blip r:embed="rId6"/>
          <a:stretch/>
        </p:blipFill>
        <p:spPr>
          <a:xfrm>
            <a:off x="26672760" y="1492560"/>
            <a:ext cx="3959640" cy="3381840"/>
          </a:xfrm>
          <a:prstGeom prst="rect">
            <a:avLst/>
          </a:prstGeom>
          <a:ln w="0">
            <a:noFill/>
          </a:ln>
        </p:spPr>
      </p:pic>
      <p:pic>
        <p:nvPicPr>
          <p:cNvPr id="59" name="" descr=""/>
          <p:cNvPicPr/>
          <p:nvPr/>
        </p:nvPicPr>
        <p:blipFill>
          <a:blip r:embed="rId7"/>
          <a:stretch/>
        </p:blipFill>
        <p:spPr>
          <a:xfrm>
            <a:off x="7340400" y="-6411960"/>
            <a:ext cx="19979640" cy="1997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LibreOffice/7.3.3.2$Windows_X86_64 LibreOffice_project/d1d0ea68f081ee2800a922cac8f79445e4603348</Application>
  <AppVersion>15.0000</AppVersion>
  <Words>279</Words>
  <Paragraphs>51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2024-07-17T09:52:45Z</dcterms:modified>
  <cp:revision>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